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46" r:id="rId2"/>
  </p:sldMasterIdLst>
  <p:notesMasterIdLst>
    <p:notesMasterId r:id="rId13"/>
  </p:notesMasterIdLst>
  <p:sldIdLst>
    <p:sldId id="265" r:id="rId3"/>
    <p:sldId id="271" r:id="rId4"/>
    <p:sldId id="272" r:id="rId5"/>
    <p:sldId id="273" r:id="rId6"/>
    <p:sldId id="274" r:id="rId7"/>
    <p:sldId id="275" r:id="rId8"/>
    <p:sldId id="276" r:id="rId9"/>
    <p:sldId id="260" r:id="rId10"/>
    <p:sldId id="270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3"/>
    <a:srgbClr val="AD122A"/>
    <a:srgbClr val="A2B526"/>
    <a:srgbClr val="303B42"/>
    <a:srgbClr val="989EA3"/>
    <a:srgbClr val="AC1F2D"/>
    <a:srgbClr val="C3C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 autoAdjust="0"/>
    <p:restoredTop sz="94490" autoAdjust="0"/>
  </p:normalViewPr>
  <p:slideViewPr>
    <p:cSldViewPr snapToGrid="0" snapToObjects="1">
      <p:cViewPr varScale="1">
        <p:scale>
          <a:sx n="108" d="100"/>
          <a:sy n="108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amosta, Trenton" userId="05efdb80-4613-4b76-a3b9-0e2dea0e1449" providerId="ADAL" clId="{B9868D1A-235A-412E-A51C-1FDA6AAEF352}"/>
    <pc:docChg chg="undo custSel addSld delSld modSld sldOrd">
      <pc:chgData name="Chramosta, Trenton" userId="05efdb80-4613-4b76-a3b9-0e2dea0e1449" providerId="ADAL" clId="{B9868D1A-235A-412E-A51C-1FDA6AAEF352}" dt="2024-03-03T13:01:18.008" v="26" actId="20577"/>
      <pc:docMkLst>
        <pc:docMk/>
      </pc:docMkLst>
      <pc:sldChg chg="modSp mod ord">
        <pc:chgData name="Chramosta, Trenton" userId="05efdb80-4613-4b76-a3b9-0e2dea0e1449" providerId="ADAL" clId="{B9868D1A-235A-412E-A51C-1FDA6AAEF352}" dt="2024-03-03T13:01:18.008" v="26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B9868D1A-235A-412E-A51C-1FDA6AAEF352}" dt="2024-03-03T13:01:17.115" v="2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B9868D1A-235A-412E-A51C-1FDA6AAEF352}" dt="2024-03-03T13:01:18.008" v="26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add del">
        <pc:chgData name="Chramosta, Trenton" userId="05efdb80-4613-4b76-a3b9-0e2dea0e1449" providerId="ADAL" clId="{B9868D1A-235A-412E-A51C-1FDA6AAEF352}" dt="2024-03-03T13:01:12.028" v="19" actId="2696"/>
        <pc:sldMkLst>
          <pc:docMk/>
          <pc:sldMk cId="191610717" sldId="270"/>
        </pc:sldMkLst>
      </pc:sldChg>
    </pc:docChg>
  </pc:docChgLst>
  <pc:docChgLst>
    <pc:chgData name="Chramosta, Trenton" userId="05efdb80-4613-4b76-a3b9-0e2dea0e1449" providerId="ADAL" clId="{ED4668AF-3BBF-4140-BC15-06C1877F85B0}"/>
    <pc:docChg chg="undo custSel addSld delSld modSld sldOrd">
      <pc:chgData name="Chramosta, Trenton" userId="05efdb80-4613-4b76-a3b9-0e2dea0e1449" providerId="ADAL" clId="{ED4668AF-3BBF-4140-BC15-06C1877F85B0}" dt="2024-02-15T14:15:33.419" v="1895" actId="6549"/>
      <pc:docMkLst>
        <pc:docMk/>
      </pc:docMkLst>
      <pc:sldChg chg="del">
        <pc:chgData name="Chramosta, Trenton" userId="05efdb80-4613-4b76-a3b9-0e2dea0e1449" providerId="ADAL" clId="{ED4668AF-3BBF-4140-BC15-06C1877F85B0}" dt="2024-02-15T14:06:29.659" v="1103" actId="2696"/>
        <pc:sldMkLst>
          <pc:docMk/>
          <pc:sldMk cId="989685124" sldId="258"/>
        </pc:sldMkLst>
      </pc:sldChg>
      <pc:sldChg chg="modSp mod modShow">
        <pc:chgData name="Chramosta, Trenton" userId="05efdb80-4613-4b76-a3b9-0e2dea0e1449" providerId="ADAL" clId="{ED4668AF-3BBF-4140-BC15-06C1877F85B0}" dt="2024-02-15T13:50:32.463" v="241" actId="20577"/>
        <pc:sldMkLst>
          <pc:docMk/>
          <pc:sldMk cId="2111625565" sldId="260"/>
        </pc:sldMkLst>
        <pc:spChg chg="mod">
          <ac:chgData name="Chramosta, Trenton" userId="05efdb80-4613-4b76-a3b9-0e2dea0e1449" providerId="ADAL" clId="{ED4668AF-3BBF-4140-BC15-06C1877F85B0}" dt="2024-02-15T13:50:32.463" v="241" actId="20577"/>
          <ac:spMkLst>
            <pc:docMk/>
            <pc:sldMk cId="2111625565" sldId="260"/>
            <ac:spMk id="2" creationId="{00000000-0000-0000-0000-000000000000}"/>
          </ac:spMkLst>
        </pc:spChg>
      </pc:sldChg>
      <pc:sldChg chg="del">
        <pc:chgData name="Chramosta, Trenton" userId="05efdb80-4613-4b76-a3b9-0e2dea0e1449" providerId="ADAL" clId="{ED4668AF-3BBF-4140-BC15-06C1877F85B0}" dt="2024-02-15T13:46:22.015" v="5" actId="2696"/>
        <pc:sldMkLst>
          <pc:docMk/>
          <pc:sldMk cId="1807328336" sldId="262"/>
        </pc:sldMkLst>
      </pc:sldChg>
      <pc:sldChg chg="modSp mod">
        <pc:chgData name="Chramosta, Trenton" userId="05efdb80-4613-4b76-a3b9-0e2dea0e1449" providerId="ADAL" clId="{ED4668AF-3BBF-4140-BC15-06C1877F85B0}" dt="2024-02-15T13:53:03.300" v="359" actId="20577"/>
        <pc:sldMkLst>
          <pc:docMk/>
          <pc:sldMk cId="719023913" sldId="263"/>
        </pc:sldMkLst>
        <pc:spChg chg="mod">
          <ac:chgData name="Chramosta, Trenton" userId="05efdb80-4613-4b76-a3b9-0e2dea0e1449" providerId="ADAL" clId="{ED4668AF-3BBF-4140-BC15-06C1877F85B0}" dt="2024-02-15T13:53:03.300" v="359" actId="20577"/>
          <ac:spMkLst>
            <pc:docMk/>
            <pc:sldMk cId="719023913" sldId="263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9:20.048" v="171" actId="20577"/>
          <ac:spMkLst>
            <pc:docMk/>
            <pc:sldMk cId="719023913" sldId="263"/>
            <ac:spMk id="3" creationId="{00000000-0000-0000-0000-000000000000}"/>
          </ac:spMkLst>
        </pc:spChg>
      </pc:sldChg>
      <pc:sldChg chg="modSp mod modShow">
        <pc:chgData name="Chramosta, Trenton" userId="05efdb80-4613-4b76-a3b9-0e2dea0e1449" providerId="ADAL" clId="{ED4668AF-3BBF-4140-BC15-06C1877F85B0}" dt="2024-02-15T13:50:13.709" v="228" actId="20577"/>
        <pc:sldMkLst>
          <pc:docMk/>
          <pc:sldMk cId="804157989" sldId="264"/>
        </pc:sldMkLst>
        <pc:spChg chg="mod">
          <ac:chgData name="Chramosta, Trenton" userId="05efdb80-4613-4b76-a3b9-0e2dea0e1449" providerId="ADAL" clId="{ED4668AF-3BBF-4140-BC15-06C1877F85B0}" dt="2024-02-15T13:50:07.160" v="219" actId="20577"/>
          <ac:spMkLst>
            <pc:docMk/>
            <pc:sldMk cId="804157989" sldId="264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13.709" v="228" actId="20577"/>
          <ac:spMkLst>
            <pc:docMk/>
            <pc:sldMk cId="804157989" sldId="264"/>
            <ac:spMk id="3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00.632" v="210" actId="20577"/>
          <ac:spMkLst>
            <pc:docMk/>
            <pc:sldMk cId="804157989" sldId="264"/>
            <ac:spMk id="4" creationId="{00000000-0000-0000-0000-000000000000}"/>
          </ac:spMkLst>
        </pc:spChg>
      </pc:sldChg>
      <pc:sldChg chg="modSp mod ord">
        <pc:chgData name="Chramosta, Trenton" userId="05efdb80-4613-4b76-a3b9-0e2dea0e1449" providerId="ADAL" clId="{ED4668AF-3BBF-4140-BC15-06C1877F85B0}" dt="2024-02-15T14:00:51.228" v="907" actId="20577"/>
        <pc:sldMkLst>
          <pc:docMk/>
          <pc:sldMk cId="239929980" sldId="265"/>
        </pc:sldMkLst>
        <pc:spChg chg="mod">
          <ac:chgData name="Chramosta, Trenton" userId="05efdb80-4613-4b76-a3b9-0e2dea0e1449" providerId="ADAL" clId="{ED4668AF-3BBF-4140-BC15-06C1877F85B0}" dt="2024-02-15T14:00:51.228" v="907" actId="20577"/>
          <ac:spMkLst>
            <pc:docMk/>
            <pc:sldMk cId="239929980" sldId="265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8:27.457" v="112" actId="20577"/>
          <ac:spMkLst>
            <pc:docMk/>
            <pc:sldMk cId="239929980" sldId="265"/>
            <ac:spMk id="3" creationId="{00000000-0000-0000-0000-000000000000}"/>
          </ac:spMkLst>
        </pc:spChg>
      </pc:sldChg>
      <pc:sldChg chg="addSp modSp new mod">
        <pc:chgData name="Chramosta, Trenton" userId="05efdb80-4613-4b76-a3b9-0e2dea0e1449" providerId="ADAL" clId="{ED4668AF-3BBF-4140-BC15-06C1877F85B0}" dt="2024-02-15T14:03:52.271" v="919" actId="1076"/>
        <pc:sldMkLst>
          <pc:docMk/>
          <pc:sldMk cId="492212471" sldId="266"/>
        </pc:sldMkLst>
        <pc:spChg chg="mod">
          <ac:chgData name="Chramosta, Trenton" userId="05efdb80-4613-4b76-a3b9-0e2dea0e1449" providerId="ADAL" clId="{ED4668AF-3BBF-4140-BC15-06C1877F85B0}" dt="2024-02-15T14:01:28.714" v="913" actId="20577"/>
          <ac:spMkLst>
            <pc:docMk/>
            <pc:sldMk cId="492212471" sldId="266"/>
            <ac:spMk id="2" creationId="{75F5231C-44F6-27EE-5C56-903B1E819D2D}"/>
          </ac:spMkLst>
        </pc:spChg>
        <pc:spChg chg="mod">
          <ac:chgData name="Chramosta, Trenton" userId="05efdb80-4613-4b76-a3b9-0e2dea0e1449" providerId="ADAL" clId="{ED4668AF-3BBF-4140-BC15-06C1877F85B0}" dt="2024-02-15T14:01:24.492" v="912" actId="20577"/>
          <ac:spMkLst>
            <pc:docMk/>
            <pc:sldMk cId="492212471" sldId="266"/>
            <ac:spMk id="3" creationId="{AEB93151-818B-1613-6534-F7D7D60B5EE9}"/>
          </ac:spMkLst>
        </pc:spChg>
        <pc:picChg chg="add mod">
          <ac:chgData name="Chramosta, Trenton" userId="05efdb80-4613-4b76-a3b9-0e2dea0e1449" providerId="ADAL" clId="{ED4668AF-3BBF-4140-BC15-06C1877F85B0}" dt="2024-02-15T14:03:52.271" v="919" actId="1076"/>
          <ac:picMkLst>
            <pc:docMk/>
            <pc:sldMk cId="492212471" sldId="266"/>
            <ac:picMk id="5" creationId="{0A736A7C-3B6E-3362-2B92-197A57F6D116}"/>
          </ac:picMkLst>
        </pc:picChg>
      </pc:sldChg>
      <pc:sldChg chg="modSp new mod">
        <pc:chgData name="Chramosta, Trenton" userId="05efdb80-4613-4b76-a3b9-0e2dea0e1449" providerId="ADAL" clId="{ED4668AF-3BBF-4140-BC15-06C1877F85B0}" dt="2024-02-15T14:15:05.937" v="1867" actId="20577"/>
        <pc:sldMkLst>
          <pc:docMk/>
          <pc:sldMk cId="2312176713" sldId="267"/>
        </pc:sldMkLst>
        <pc:spChg chg="mod">
          <ac:chgData name="Chramosta, Trenton" userId="05efdb80-4613-4b76-a3b9-0e2dea0e1449" providerId="ADAL" clId="{ED4668AF-3BBF-4140-BC15-06C1877F85B0}" dt="2024-02-15T14:15:05.937" v="1867" actId="20577"/>
          <ac:spMkLst>
            <pc:docMk/>
            <pc:sldMk cId="2312176713" sldId="267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6:46.067" v="618" actId="20577"/>
          <ac:spMkLst>
            <pc:docMk/>
            <pc:sldMk cId="2312176713" sldId="267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07:14.814" v="1185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ED4668AF-3BBF-4140-BC15-06C1877F85B0}" dt="2024-02-15T14:07:14.814" v="118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43.788" v="947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modSp add mod ord">
        <pc:chgData name="Chramosta, Trenton" userId="05efdb80-4613-4b76-a3b9-0e2dea0e1449" providerId="ADAL" clId="{ED4668AF-3BBF-4140-BC15-06C1877F85B0}" dt="2024-02-15T14:14:03.806" v="1788" actId="21"/>
        <pc:sldMkLst>
          <pc:docMk/>
          <pc:sldMk cId="4008751845" sldId="269"/>
        </pc:sldMkLst>
        <pc:spChg chg="mod">
          <ac:chgData name="Chramosta, Trenton" userId="05efdb80-4613-4b76-a3b9-0e2dea0e1449" providerId="ADAL" clId="{ED4668AF-3BBF-4140-BC15-06C1877F85B0}" dt="2024-02-15T14:14:03.806" v="1788" actId="21"/>
          <ac:spMkLst>
            <pc:docMk/>
            <pc:sldMk cId="4008751845" sldId="269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35.021" v="939" actId="20577"/>
          <ac:spMkLst>
            <pc:docMk/>
            <pc:sldMk cId="4008751845" sldId="269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15:33.419" v="1895" actId="6549"/>
        <pc:sldMkLst>
          <pc:docMk/>
          <pc:sldMk cId="191610717" sldId="270"/>
        </pc:sldMkLst>
        <pc:spChg chg="mod">
          <ac:chgData name="Chramosta, Trenton" userId="05efdb80-4613-4b76-a3b9-0e2dea0e1449" providerId="ADAL" clId="{ED4668AF-3BBF-4140-BC15-06C1877F85B0}" dt="2024-02-15T14:15:33.419" v="1895" actId="6549"/>
          <ac:spMkLst>
            <pc:docMk/>
            <pc:sldMk cId="191610717" sldId="270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2:33.351" v="344" actId="20577"/>
          <ac:spMkLst>
            <pc:docMk/>
            <pc:sldMk cId="191610717" sldId="270"/>
            <ac:spMk id="3" creationId="{B9254EDD-D9D0-4C31-AB1A-ABA57687EB2B}"/>
          </ac:spMkLst>
        </pc:spChg>
      </pc:sldChg>
      <pc:sldChg chg="modSp new mod ord">
        <pc:chgData name="Chramosta, Trenton" userId="05efdb80-4613-4b76-a3b9-0e2dea0e1449" providerId="ADAL" clId="{ED4668AF-3BBF-4140-BC15-06C1877F85B0}" dt="2024-02-15T14:01:19.345" v="909"/>
        <pc:sldMkLst>
          <pc:docMk/>
          <pc:sldMk cId="202133346" sldId="271"/>
        </pc:sldMkLst>
        <pc:spChg chg="mod">
          <ac:chgData name="Chramosta, Trenton" userId="05efdb80-4613-4b76-a3b9-0e2dea0e1449" providerId="ADAL" clId="{ED4668AF-3BBF-4140-BC15-06C1877F85B0}" dt="2024-02-15T14:00:22.250" v="903" actId="20577"/>
          <ac:spMkLst>
            <pc:docMk/>
            <pc:sldMk cId="202133346" sldId="271"/>
            <ac:spMk id="2" creationId="{DDB0F7CC-795C-4D1E-B22F-6771245ECB34}"/>
          </ac:spMkLst>
        </pc:spChg>
        <pc:spChg chg="mod">
          <ac:chgData name="Chramosta, Trenton" userId="05efdb80-4613-4b76-a3b9-0e2dea0e1449" providerId="ADAL" clId="{ED4668AF-3BBF-4140-BC15-06C1877F85B0}" dt="2024-02-15T13:58:36.373" v="787" actId="20577"/>
          <ac:spMkLst>
            <pc:docMk/>
            <pc:sldMk cId="202133346" sldId="271"/>
            <ac:spMk id="3" creationId="{B4765A88-ACC9-6F89-732D-9E3924933671}"/>
          </ac:spMkLst>
        </pc:spChg>
      </pc:sldChg>
      <pc:sldChg chg="add del">
        <pc:chgData name="Chramosta, Trenton" userId="05efdb80-4613-4b76-a3b9-0e2dea0e1449" providerId="ADAL" clId="{ED4668AF-3BBF-4140-BC15-06C1877F85B0}" dt="2024-02-15T14:07:32.227" v="1187" actId="2696"/>
        <pc:sldMkLst>
          <pc:docMk/>
          <pc:sldMk cId="1255849005" sldId="272"/>
        </pc:sldMkLst>
      </pc:sldChg>
      <pc:sldChg chg="modSp add mod modNotesTx">
        <pc:chgData name="Chramosta, Trenton" userId="05efdb80-4613-4b76-a3b9-0e2dea0e1449" providerId="ADAL" clId="{ED4668AF-3BBF-4140-BC15-06C1877F85B0}" dt="2024-02-15T14:11:01.966" v="1515" actId="20577"/>
        <pc:sldMkLst>
          <pc:docMk/>
          <pc:sldMk cId="1675472094" sldId="272"/>
        </pc:sldMkLst>
        <pc:spChg chg="mod">
          <ac:chgData name="Chramosta, Trenton" userId="05efdb80-4613-4b76-a3b9-0e2dea0e1449" providerId="ADAL" clId="{ED4668AF-3BBF-4140-BC15-06C1877F85B0}" dt="2024-02-15T14:10:10.704" v="1447" actId="20577"/>
          <ac:spMkLst>
            <pc:docMk/>
            <pc:sldMk cId="1675472094" sldId="272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11:01.966" v="1515" actId="20577"/>
          <ac:spMkLst>
            <pc:docMk/>
            <pc:sldMk cId="1675472094" sldId="272"/>
            <ac:spMk id="3" creationId="{B9254EDD-D9D0-4C31-AB1A-ABA57687EB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A9C3-438C-BE4C-9B47-00447DA1FF7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B9F7B-6D2C-D847-BDB0-B95DB96DA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D5963B-F064-1141-8F50-0E8A5D697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accent1"/>
                </a:solidFill>
                <a:latin typeface="Arial-BoldMT"/>
                <a:cs typeface="Arial-BoldM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2"/>
                </a:solidFill>
                <a:latin typeface="+mn-lt"/>
                <a:cs typeface="Arial-BoldM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0085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9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A6634-4E88-514E-BD64-C5356495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8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40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28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91"/>
            <a:ext cx="7887570" cy="1229801"/>
          </a:xfrm>
        </p:spPr>
        <p:txBody>
          <a:bodyPr tIns="0" bIns="0"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9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4" y="2130755"/>
            <a:ext cx="8236475" cy="1609107"/>
          </a:xfrm>
        </p:spPr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Subhead/ </a:t>
            </a:r>
            <a:br>
              <a:rPr lang="en-US"/>
            </a:br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4597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A475C3D9-195C-F448-876B-B3A6CA669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075" y="688427"/>
            <a:ext cx="8128557" cy="609471"/>
          </a:xfrm>
        </p:spPr>
        <p:txBody>
          <a:bodyPr tIns="0" bIns="0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7861" y="1564353"/>
            <a:ext cx="8130768" cy="438708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865" y="6228926"/>
            <a:ext cx="504281" cy="295236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989EA3"/>
                </a:solidFill>
                <a:latin typeface="Arial"/>
                <a:cs typeface="Arial"/>
              </a:defRPr>
            </a:lvl1pPr>
          </a:lstStyle>
          <a:p>
            <a:fld id="{D0394A55-0D5E-E449-981A-A375C652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882621"/>
            <a:ext cx="3465576" cy="3895426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6441" y="1882620"/>
            <a:ext cx="3465137" cy="3895427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4/18/2024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9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4/18/2024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4/18/2024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4/18/2024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29" y="1607424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800"/>
            </a:lvl3pPr>
            <a:lvl4pPr>
              <a:lnSpc>
                <a:spcPct val="90000"/>
              </a:lnSpc>
              <a:defRPr sz="2400"/>
            </a:lvl4pPr>
            <a:lvl5pPr>
              <a:lnSpc>
                <a:spcPct val="9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9DC1C-311E-5644-B51D-A8C8CEE3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7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7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5D6D8F-B6EE-5141-8FB2-91D1847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8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89"/>
            <a:ext cx="7887570" cy="1229801"/>
          </a:xfrm>
        </p:spPr>
        <p:txBody>
          <a:bodyPr tIns="0" bIns="0"/>
          <a:lstStyle>
            <a:lvl1pPr>
              <a:defRPr sz="400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8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3" y="2130753"/>
            <a:ext cx="8236475" cy="1609107"/>
          </a:xfrm>
        </p:spPr>
        <p:txBody>
          <a:bodyPr/>
          <a:lstStyle>
            <a:lvl1pPr algn="ctr">
              <a:defRPr baseline="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Subhead/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554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road, sign&#10;&#10;Description automatically generated">
            <a:extLst>
              <a:ext uri="{FF2B5EF4-FFF2-40B4-BE49-F238E27FC236}">
                <a16:creationId xmlns:a16="http://schemas.microsoft.com/office/drawing/2014/main" id="{F1B746CB-0C47-F946-B301-8E46E8E05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8E7D4-E263-0449-A782-12B78A695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50" b="1" i="0" baseline="0">
                <a:solidFill>
                  <a:schemeClr val="bg1"/>
                </a:solidFill>
                <a:latin typeface="Arial-BoldMT"/>
                <a:cs typeface="Arial-BoldM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 baseline="0">
                <a:solidFill>
                  <a:srgbClr val="FDB713"/>
                </a:solidFill>
                <a:latin typeface="+mn-lt"/>
                <a:cs typeface="Arial-BoldM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</a:p>
          <a:p>
            <a:r>
              <a:rPr lang="en-US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70214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30" y="1607426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1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1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13011-AA5D-AA4E-9553-48EF469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1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236D37-DE14-8C41-BE2D-7E2087AD543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7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2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1" r:id="rId3"/>
    <p:sldLayoutId id="2147483745" r:id="rId4"/>
    <p:sldLayoutId id="2147483728" r:id="rId5"/>
    <p:sldLayoutId id="2147483744" r:id="rId6"/>
    <p:sldLayoutId id="2147483743" r:id="rId7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rgbClr val="AD122A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lnSpc>
          <a:spcPct val="9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611702" indent="-383108" algn="l" defTabSz="609585" rtl="0" eaLnBrk="1" latinLnBrk="0" hangingPunct="1">
        <a:spcBef>
          <a:spcPct val="20000"/>
        </a:spcBef>
        <a:buFont typeface="Wingdings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26" indent="-302676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800" kern="1200">
          <a:solidFill>
            <a:schemeClr val="tx1"/>
          </a:solidFill>
          <a:latin typeface="Arial"/>
          <a:ea typeface="+mn-ea"/>
          <a:cs typeface="Arial"/>
        </a:defRPr>
      </a:lvl3pPr>
      <a:lvl4pPr marL="1454114" indent="-311143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-338658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E635BB-FBC8-584B-8687-52B4C5BAFE2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9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4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1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lnSpc>
          <a:spcPct val="9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458777" indent="-287331" algn="l" defTabSz="457189" rtl="0" eaLnBrk="1" latinLnBrk="0" hangingPunct="1">
        <a:spcBef>
          <a:spcPct val="20000"/>
        </a:spcBef>
        <a:buFont typeface="Wingdings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695" indent="-22700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100" kern="1200">
          <a:solidFill>
            <a:schemeClr val="tx1"/>
          </a:solidFill>
          <a:latin typeface="Arial"/>
          <a:ea typeface="+mn-ea"/>
          <a:cs typeface="Arial"/>
        </a:defRPr>
      </a:lvl3pPr>
      <a:lvl4pPr marL="1090586" indent="-23335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371566" indent="-253994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CSWP/NIST.CSWP.29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ist.gov/blogs/cybersecurity-insights/travel-update-nist-csf-20-herealong-many-helpful-resourc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ai/NIST.AI.100-1.pdf" TargetMode="External"/><Relationship Id="rId2" Type="http://schemas.openxmlformats.org/officeDocument/2006/relationships/hyperlink" Target="https://www.nist.gov/itl/ai-risk-management-framewor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Responsible AI Expansion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Trenton Chramosta</a:t>
            </a:r>
          </a:p>
          <a:p>
            <a:r>
              <a:rPr lang="en-US" dirty="0"/>
              <a:t>Cybersecurity Engineer @NebMed</a:t>
            </a:r>
          </a:p>
          <a:p>
            <a:r>
              <a:rPr lang="en-US" dirty="0"/>
              <a:t>Adjunct Faculty @UNK</a:t>
            </a:r>
          </a:p>
        </p:txBody>
      </p:sp>
    </p:spTree>
    <p:extLst>
      <p:ext uri="{BB962C8B-B14F-4D97-AF65-F5344CB8AC3E}">
        <p14:creationId xmlns:p14="http://schemas.microsoft.com/office/powerpoint/2010/main" val="2399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028" y="297543"/>
            <a:ext cx="7887570" cy="1229801"/>
          </a:xfrm>
        </p:spPr>
        <p:txBody>
          <a:bodyPr/>
          <a:lstStyle/>
          <a:p>
            <a:r>
              <a:rPr lang="en-US" dirty="0"/>
              <a:t>2 Text boxes</a:t>
            </a:r>
          </a:p>
        </p:txBody>
      </p:sp>
    </p:spTree>
    <p:extLst>
      <p:ext uri="{BB962C8B-B14F-4D97-AF65-F5344CB8AC3E}">
        <p14:creationId xmlns:p14="http://schemas.microsoft.com/office/powerpoint/2010/main" val="8041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be Responsible?</a:t>
            </a:r>
          </a:p>
        </p:txBody>
      </p:sp>
    </p:spTree>
    <p:extLst>
      <p:ext uri="{BB962C8B-B14F-4D97-AF65-F5344CB8AC3E}">
        <p14:creationId xmlns:p14="http://schemas.microsoft.com/office/powerpoint/2010/main" val="61694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708BE4-82FA-61F7-17A8-0DF38D9FA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Governance – Set of rules/policies/frameworks that defines responsibilities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Risk- finding “holes” and fixing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Compliance- following rules/laws/regulations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2836-DFDF-939E-2048-607041A7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GRC</a:t>
            </a:r>
          </a:p>
        </p:txBody>
      </p:sp>
    </p:spTree>
    <p:extLst>
      <p:ext uri="{BB962C8B-B14F-4D97-AF65-F5344CB8AC3E}">
        <p14:creationId xmlns:p14="http://schemas.microsoft.com/office/powerpoint/2010/main" val="130935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846E4-63A7-87F0-6E75-0B0AC28D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392"/>
            <a:ext cx="9144000" cy="42900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6C5956-052E-68D1-508C-26867223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2.0 (Feb 26</a:t>
            </a:r>
            <a:r>
              <a:rPr lang="en-US" baseline="30000" dirty="0"/>
              <a:t>th</a:t>
            </a:r>
            <a:r>
              <a:rPr lang="en-US" dirty="0"/>
              <a:t>, 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63A32-F7E6-11D3-5EE5-2804A2906236}"/>
              </a:ext>
            </a:extLst>
          </p:cNvPr>
          <p:cNvSpPr txBox="1"/>
          <p:nvPr/>
        </p:nvSpPr>
        <p:spPr>
          <a:xfrm>
            <a:off x="173113" y="5888451"/>
            <a:ext cx="8145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https://nvlpubs.nist.gov/nistpubs/CSWP/NIST.CSWP.29.pdf</a:t>
            </a:r>
            <a:endParaRPr lang="en-US" dirty="0"/>
          </a:p>
          <a:p>
            <a:r>
              <a:rPr lang="en-US" dirty="0">
                <a:hlinkClick r:id="rId4"/>
              </a:rPr>
              <a:t>https://www.nist.gov/blogs/cybersecurity-insights/travel-update-nist-csf-20-herealong-many-helpful-resources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7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377C57-BF71-279F-9E10-655F97828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https://www.nist.gov/itl/ai-risk-management-framework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https://nvlpubs.nist.gov/nistpubs/ai/NIST.AI.100-1.pdf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96CBD-2FDF-CFF6-F713-9BA34524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AI RMF 1.0 (Jan 2023)</a:t>
            </a:r>
          </a:p>
        </p:txBody>
      </p:sp>
    </p:spTree>
    <p:extLst>
      <p:ext uri="{BB962C8B-B14F-4D97-AF65-F5344CB8AC3E}">
        <p14:creationId xmlns:p14="http://schemas.microsoft.com/office/powerpoint/2010/main" val="18978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01EF68-92E2-8941-D70C-D6F0C71AE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47" y="2528361"/>
            <a:ext cx="7563906" cy="2686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3E1734-D28E-1F82-EB45-0CF37DCD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AI RMF 1.0 Section 3</a:t>
            </a:r>
          </a:p>
        </p:txBody>
      </p:sp>
    </p:spTree>
    <p:extLst>
      <p:ext uri="{BB962C8B-B14F-4D97-AF65-F5344CB8AC3E}">
        <p14:creationId xmlns:p14="http://schemas.microsoft.com/office/powerpoint/2010/main" val="407324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A756A-7EDC-F6E6-FBD9-0F72B8B8A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389" y="1608138"/>
            <a:ext cx="6671223" cy="4953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EB8BE7-732E-A7F1-A590-442120E7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AI RMF 1.0 Section 4</a:t>
            </a:r>
          </a:p>
        </p:txBody>
      </p:sp>
    </p:spTree>
    <p:extLst>
      <p:ext uri="{BB962C8B-B14F-4D97-AF65-F5344CB8AC3E}">
        <p14:creationId xmlns:p14="http://schemas.microsoft.com/office/powerpoint/2010/main" val="203567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Transition</a:t>
            </a:r>
          </a:p>
        </p:txBody>
      </p:sp>
    </p:spTree>
    <p:extLst>
      <p:ext uri="{BB962C8B-B14F-4D97-AF65-F5344CB8AC3E}">
        <p14:creationId xmlns:p14="http://schemas.microsoft.com/office/powerpoint/2010/main" val="211162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0969E-D8D8-96A5-B64C-DC5FEC5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 Gang!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54EDD-D9D0-4C31-AB1A-ABA5768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Text box</a:t>
            </a:r>
          </a:p>
        </p:txBody>
      </p:sp>
    </p:spTree>
    <p:extLst>
      <p:ext uri="{BB962C8B-B14F-4D97-AF65-F5344CB8AC3E}">
        <p14:creationId xmlns:p14="http://schemas.microsoft.com/office/powerpoint/2010/main" val="191610717"/>
      </p:ext>
    </p:extLst>
  </p:cSld>
  <p:clrMapOvr>
    <a:masterClrMapping/>
  </p:clrMapOvr>
</p:sld>
</file>

<file path=ppt/theme/theme1.xml><?xml version="1.0" encoding="utf-8"?>
<a:theme xmlns:a="http://schemas.openxmlformats.org/drawingml/2006/main" name="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MC_NebMed_Presentation_Standard" id="{F72244B5-692E-45B3-89FC-D5D71BB54E3D}" vid="{2D90656B-2A14-4098-9D31-814F8EC59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154</Words>
  <Application>Microsoft Office PowerPoint</Application>
  <PresentationFormat>On-screen Show (4:3)</PresentationFormat>
  <Paragraphs>23</Paragraphs>
  <Slides>10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Arial-BoldMT</vt:lpstr>
      <vt:lpstr>Calibri</vt:lpstr>
      <vt:lpstr>Wingdings</vt:lpstr>
      <vt:lpstr>UNMC Theme</vt:lpstr>
      <vt:lpstr>1_UNMC Theme</vt:lpstr>
      <vt:lpstr>Responsible AI Expansion</vt:lpstr>
      <vt:lpstr>What does it mean to be Responsible?</vt:lpstr>
      <vt:lpstr>Introduction to GRC</vt:lpstr>
      <vt:lpstr>NIST 2.0 (Feb 26th, 2024)</vt:lpstr>
      <vt:lpstr>NIST AI RMF 1.0 (Jan 2023)</vt:lpstr>
      <vt:lpstr>NIST AI RMF 1.0 Section 3</vt:lpstr>
      <vt:lpstr>NIST AI RMF 1.0 Section 4</vt:lpstr>
      <vt:lpstr>Section Transition</vt:lpstr>
      <vt:lpstr>1 Text box</vt:lpstr>
      <vt:lpstr>2 Text boxes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Trenton Chramosta</cp:lastModifiedBy>
  <cp:revision>59</cp:revision>
  <dcterms:created xsi:type="dcterms:W3CDTF">2014-09-17T15:14:42Z</dcterms:created>
  <dcterms:modified xsi:type="dcterms:W3CDTF">2024-04-18T13:12:35Z</dcterms:modified>
</cp:coreProperties>
</file>